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학생화면" id="{B4C3CD56-DA35-4E91-B4CF-E1219F0C9C83}">
          <p14:sldIdLst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8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59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0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92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2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98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43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6044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15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61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0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70219-CA73-47E1-A63E-24571A146566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34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65186" y="267744"/>
            <a:ext cx="70190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학부생서비스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교과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장학신청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86" y="696686"/>
            <a:ext cx="11463957" cy="5974478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097643" y="729072"/>
            <a:ext cx="639717" cy="2038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263378" y="982981"/>
            <a:ext cx="317772" cy="18859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0883628" y="1743075"/>
            <a:ext cx="317772" cy="2762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10302" y="3302385"/>
            <a:ext cx="504098" cy="2790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7371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442" y="530266"/>
            <a:ext cx="11871605" cy="4742762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44611" y="160934"/>
            <a:ext cx="6502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우측 상단 신규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신청 목록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신청장학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선택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30409" y="5865907"/>
            <a:ext cx="70929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/>
              <a:t>④</a:t>
            </a:r>
            <a:r>
              <a:rPr lang="en-US" altLang="ko-KR" b="1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b="1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증빙파일</a:t>
            </a:r>
            <a:r>
              <a:rPr lang="ko-KR" altLang="en-US" b="1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모두 업로드 후 우측 상단의 저장 버튼 반드시 클릭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11094470" y="455361"/>
            <a:ext cx="255097" cy="27806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1423159" y="455362"/>
            <a:ext cx="273541" cy="27806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0673465" y="284727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①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165" y="4357221"/>
            <a:ext cx="4274885" cy="125170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23360" y="5198123"/>
            <a:ext cx="4868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</a:rPr>
              <a:t>파일업로드의 경우 반드시 </a:t>
            </a:r>
            <a:r>
              <a:rPr lang="ko-KR" altLang="en-US" sz="1400" dirty="0" err="1">
                <a:solidFill>
                  <a:srgbClr val="FF0000"/>
                </a:solidFill>
              </a:rPr>
              <a:t>파일추가</a:t>
            </a:r>
            <a:r>
              <a:rPr lang="ko-KR" altLang="en-US" sz="1400" dirty="0">
                <a:solidFill>
                  <a:srgbClr val="FF0000"/>
                </a:solidFill>
              </a:rPr>
              <a:t> 후 </a:t>
            </a:r>
            <a:r>
              <a:rPr lang="ko-KR" altLang="en-US" sz="1400" b="1" dirty="0" err="1">
                <a:solidFill>
                  <a:srgbClr val="FF0000"/>
                </a:solidFill>
              </a:rPr>
              <a:t>파일전송</a:t>
            </a:r>
            <a:r>
              <a:rPr lang="ko-KR" altLang="en-US" sz="1400" dirty="0" err="1">
                <a:solidFill>
                  <a:srgbClr val="FF0000"/>
                </a:solidFill>
              </a:rPr>
              <a:t>을</a:t>
            </a:r>
            <a:r>
              <a:rPr lang="ko-KR" altLang="en-US" sz="1400" dirty="0">
                <a:solidFill>
                  <a:srgbClr val="FF0000"/>
                </a:solidFill>
              </a:rPr>
              <a:t> 해야함</a:t>
            </a:r>
          </a:p>
        </p:txBody>
      </p:sp>
      <p:cxnSp>
        <p:nvCxnSpPr>
          <p:cNvPr id="39" name="직선 화살표 연결선 38"/>
          <p:cNvCxnSpPr>
            <a:endCxn id="24" idx="2"/>
          </p:cNvCxnSpPr>
          <p:nvPr/>
        </p:nvCxnSpPr>
        <p:spPr>
          <a:xfrm flipV="1">
            <a:off x="6373264" y="733425"/>
            <a:ext cx="5186666" cy="5053116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/>
          <p:cNvSpPr/>
          <p:nvPr/>
        </p:nvSpPr>
        <p:spPr>
          <a:xfrm>
            <a:off x="259061" y="4934049"/>
            <a:ext cx="3998867" cy="293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/>
              <a:t>신청항목별</a:t>
            </a:r>
            <a:r>
              <a:rPr lang="ko-KR" altLang="en-US" sz="1400" dirty="0"/>
              <a:t> 세부항목 입력 및 증빙자료 업로드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5417927" y="1745347"/>
            <a:ext cx="1228725" cy="97503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3457575" y="2078976"/>
            <a:ext cx="2048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② </a:t>
            </a:r>
            <a:r>
              <a:rPr lang="ko-KR" altLang="en-US" sz="1400" b="1" dirty="0" err="1">
                <a:solidFill>
                  <a:srgbClr val="FF0000"/>
                </a:solidFill>
              </a:rPr>
              <a:t>신청장학</a:t>
            </a:r>
            <a:r>
              <a:rPr lang="ko-KR" altLang="en-US" sz="1400" b="1" dirty="0">
                <a:solidFill>
                  <a:srgbClr val="FF0000"/>
                </a:solidFill>
              </a:rPr>
              <a:t> 더블 클릭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22291" y="4725146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③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5984353" y="4810325"/>
            <a:ext cx="777821" cy="247447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20A70AC-83BE-4F33-90F9-9BF90DC6D1D9}"/>
              </a:ext>
            </a:extLst>
          </p:cNvPr>
          <p:cNvSpPr/>
          <p:nvPr/>
        </p:nvSpPr>
        <p:spPr>
          <a:xfrm>
            <a:off x="230408" y="6284950"/>
            <a:ext cx="70929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/>
              <a:t>   </a:t>
            </a:r>
            <a:r>
              <a:rPr lang="en-US" altLang="ko-KR" sz="1400" b="1" dirty="0"/>
              <a:t>※</a:t>
            </a:r>
            <a:r>
              <a:rPr lang="en-US" altLang="ko-KR" sz="1400" b="1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sz="1400" b="1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장학신청서 및 원본서류 제출 없음</a:t>
            </a:r>
          </a:p>
        </p:txBody>
      </p:sp>
    </p:spTree>
    <p:extLst>
      <p:ext uri="{BB962C8B-B14F-4D97-AF65-F5344CB8AC3E}">
        <p14:creationId xmlns:p14="http://schemas.microsoft.com/office/powerpoint/2010/main" val="323018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66</Words>
  <Application>Microsoft Office PowerPoint</Application>
  <PresentationFormat>와이드스크린</PresentationFormat>
  <Paragraphs>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KoPub돋움체 Bold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주영주</dc:creator>
  <cp:lastModifiedBy>user</cp:lastModifiedBy>
  <cp:revision>34</cp:revision>
  <cp:lastPrinted>2020-01-17T00:39:28Z</cp:lastPrinted>
  <dcterms:created xsi:type="dcterms:W3CDTF">2020-01-16T13:13:19Z</dcterms:created>
  <dcterms:modified xsi:type="dcterms:W3CDTF">2025-05-12T00:38:06Z</dcterms:modified>
</cp:coreProperties>
</file>